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59" r:id="rId6"/>
    <p:sldId id="261" r:id="rId7"/>
    <p:sldId id="262" r:id="rId8"/>
    <p:sldId id="263" r:id="rId9"/>
    <p:sldId id="264" r:id="rId10"/>
    <p:sldId id="269" r:id="rId11"/>
    <p:sldId id="265" r:id="rId12"/>
    <p:sldId id="270" r:id="rId13"/>
    <p:sldId id="267" r:id="rId14"/>
    <p:sldId id="268" r:id="rId15"/>
    <p:sldId id="266" r:id="rId16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FF18-1AAC-4B5D-900E-5AF3AF72987C}" type="datetimeFigureOut">
              <a:rPr lang="zh-HK" altLang="en-US" smtClean="0"/>
              <a:t>14/12/2014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CAEB-2BDA-4631-8282-7ECD1435C7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4737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FF18-1AAC-4B5D-900E-5AF3AF72987C}" type="datetimeFigureOut">
              <a:rPr lang="zh-HK" altLang="en-US" smtClean="0"/>
              <a:t>14/12/2014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CAEB-2BDA-4631-8282-7ECD1435C7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21769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FF18-1AAC-4B5D-900E-5AF3AF72987C}" type="datetimeFigureOut">
              <a:rPr lang="zh-HK" altLang="en-US" smtClean="0"/>
              <a:t>14/12/2014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CAEB-2BDA-4631-8282-7ECD1435C7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43941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FF18-1AAC-4B5D-900E-5AF3AF72987C}" type="datetimeFigureOut">
              <a:rPr lang="zh-HK" altLang="en-US" smtClean="0"/>
              <a:t>14/12/2014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CAEB-2BDA-4631-8282-7ECD1435C7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7509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FF18-1AAC-4B5D-900E-5AF3AF72987C}" type="datetimeFigureOut">
              <a:rPr lang="zh-HK" altLang="en-US" smtClean="0"/>
              <a:t>14/12/2014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CAEB-2BDA-4631-8282-7ECD1435C7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1040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FF18-1AAC-4B5D-900E-5AF3AF72987C}" type="datetimeFigureOut">
              <a:rPr lang="zh-HK" altLang="en-US" smtClean="0"/>
              <a:t>14/12/2014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CAEB-2BDA-4631-8282-7ECD1435C7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60402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FF18-1AAC-4B5D-900E-5AF3AF72987C}" type="datetimeFigureOut">
              <a:rPr lang="zh-HK" altLang="en-US" smtClean="0"/>
              <a:t>14/12/2014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CAEB-2BDA-4631-8282-7ECD1435C7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50500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FF18-1AAC-4B5D-900E-5AF3AF72987C}" type="datetimeFigureOut">
              <a:rPr lang="zh-HK" altLang="en-US" smtClean="0"/>
              <a:t>14/12/2014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CAEB-2BDA-4631-8282-7ECD1435C7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75853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FF18-1AAC-4B5D-900E-5AF3AF72987C}" type="datetimeFigureOut">
              <a:rPr lang="zh-HK" altLang="en-US" smtClean="0"/>
              <a:t>14/12/2014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CAEB-2BDA-4631-8282-7ECD1435C7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28383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FF18-1AAC-4B5D-900E-5AF3AF72987C}" type="datetimeFigureOut">
              <a:rPr lang="zh-HK" altLang="en-US" smtClean="0"/>
              <a:t>14/12/2014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CAEB-2BDA-4631-8282-7ECD1435C7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42502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FF18-1AAC-4B5D-900E-5AF3AF72987C}" type="datetimeFigureOut">
              <a:rPr lang="zh-HK" altLang="en-US" smtClean="0"/>
              <a:t>14/12/2014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CAEB-2BDA-4631-8282-7ECD1435C7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715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3FF18-1AAC-4B5D-900E-5AF3AF72987C}" type="datetimeFigureOut">
              <a:rPr lang="zh-HK" altLang="en-US" smtClean="0"/>
              <a:t>14/12/2014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6CAEB-2BDA-4631-8282-7ECD1435C7E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909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2"/>
            <a:ext cx="9143999" cy="684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563888" y="1960684"/>
            <a:ext cx="4320480" cy="1470025"/>
          </a:xfrm>
          <a:solidFill>
            <a:schemeClr val="accent2">
              <a:lumMod val="20000"/>
              <a:lumOff val="80000"/>
              <a:alpha val="17000"/>
            </a:schemeClr>
          </a:solidFill>
          <a:effectLst>
            <a:glow rad="88900">
              <a:schemeClr val="accent2">
                <a:lumMod val="60000"/>
                <a:lumOff val="40000"/>
                <a:alpha val="98000"/>
              </a:schemeClr>
            </a:glow>
          </a:effectLst>
        </p:spPr>
        <p:txBody>
          <a:bodyPr>
            <a:normAutofit/>
          </a:bodyPr>
          <a:lstStyle/>
          <a:p>
            <a:r>
              <a:rPr lang="zh-TW" altLang="en-US" sz="66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神掌王權</a:t>
            </a:r>
            <a:endParaRPr lang="zh-HK" altLang="en-US" sz="6600" b="1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707904" y="3933056"/>
            <a:ext cx="3960440" cy="838944"/>
          </a:xfrm>
          <a:solidFill>
            <a:schemeClr val="accent2">
              <a:lumMod val="20000"/>
              <a:lumOff val="80000"/>
              <a:alpha val="19000"/>
            </a:schemeClr>
          </a:solidFill>
          <a:effectLst>
            <a:glow rad="50800">
              <a:schemeClr val="accent2">
                <a:lumMod val="20000"/>
                <a:lumOff val="80000"/>
              </a:schemeClr>
            </a:glow>
          </a:effectLst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chemeClr val="accent1">
                    <a:lumMod val="50000"/>
                  </a:schemeClr>
                </a:solidFill>
              </a:rPr>
              <a:t>啟</a:t>
            </a:r>
            <a:r>
              <a:rPr lang="en-US" altLang="zh-TW" sz="4800" b="1" dirty="0" smtClean="0">
                <a:solidFill>
                  <a:schemeClr val="accent1">
                    <a:lumMod val="50000"/>
                  </a:schemeClr>
                </a:solidFill>
              </a:rPr>
              <a:t>11:15-19</a:t>
            </a:r>
            <a:endParaRPr lang="zh-HK" altLang="en-US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58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0" y="-4019"/>
            <a:ext cx="9108009" cy="682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128792" cy="1143000"/>
          </a:xfrm>
          <a:solidFill>
            <a:schemeClr val="accent2">
              <a:lumMod val="20000"/>
              <a:lumOff val="80000"/>
              <a:alpha val="47000"/>
            </a:schemeClr>
          </a:solidFill>
          <a:effectLst>
            <a:glow rad="127000">
              <a:schemeClr val="accent2">
                <a:lumMod val="20000"/>
                <a:lumOff val="80000"/>
                <a:alpha val="34000"/>
              </a:schemeClr>
            </a:glow>
          </a:effectLst>
        </p:spPr>
        <p:txBody>
          <a:bodyPr/>
          <a:lstStyle/>
          <a:p>
            <a:r>
              <a:rPr lang="en-US" altLang="zh-TW" sz="6000" b="1" dirty="0" smtClean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6000" b="1" dirty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zh-TW" altLang="en-US" sz="6000" b="1" dirty="0" smtClean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候到了</a:t>
            </a:r>
            <a:r>
              <a:rPr lang="en-US" altLang="zh-TW" sz="6000" b="1" dirty="0" smtClean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(18</a:t>
            </a:r>
            <a:r>
              <a:rPr lang="zh-TW" altLang="en-US" sz="6000" b="1" dirty="0" smtClean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r>
              <a:rPr lang="en-US" altLang="zh-TW" sz="6000" b="1" dirty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5194" y="1844824"/>
            <a:ext cx="8229600" cy="4525963"/>
          </a:xfrm>
          <a:solidFill>
            <a:schemeClr val="accent2">
              <a:lumMod val="20000"/>
              <a:lumOff val="80000"/>
              <a:alpha val="50000"/>
            </a:schemeClr>
          </a:solidFill>
          <a:effectLst>
            <a:glow rad="127000">
              <a:schemeClr val="accent2">
                <a:lumMod val="20000"/>
                <a:lumOff val="80000"/>
                <a:alpha val="37000"/>
              </a:schemeClr>
            </a:glow>
          </a:effectLst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altLang="zh-TW" sz="4400" b="1" dirty="0" smtClean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〔</a:t>
            </a:r>
            <a:r>
              <a:rPr lang="zh-TW" altLang="en-US" sz="4400" b="1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原文直譯</a:t>
            </a:r>
            <a:r>
              <a:rPr lang="en-US" altLang="zh-TW" sz="4400" b="1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〕</a:t>
            </a:r>
            <a:r>
              <a:rPr lang="zh-TW" altLang="en-US" sz="4400" b="1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「列國</a:t>
            </a:r>
            <a:r>
              <a:rPr lang="en-US" altLang="zh-TW" sz="4400" b="1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400" b="1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雖</a:t>
            </a:r>
            <a:r>
              <a:rPr lang="en-US" altLang="zh-TW" sz="4400" b="1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400" b="1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曾發怒，</a:t>
            </a:r>
            <a:r>
              <a:rPr lang="en-US" altLang="zh-TW" sz="4400" b="1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400" b="1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但</a:t>
            </a:r>
            <a:r>
              <a:rPr lang="en-US" altLang="zh-TW" sz="4400" b="1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400" b="1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你的忿怒臨到了；死人受審判，並賞賜你的僕人眾先知和眾聖徒，以及敬畏你名的人，</a:t>
            </a:r>
            <a:r>
              <a:rPr lang="en-US" altLang="zh-TW" sz="4400" b="1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400" b="1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無論</a:t>
            </a:r>
            <a:r>
              <a:rPr lang="en-US" altLang="zh-TW" sz="4400" b="1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400" b="1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小的</a:t>
            </a:r>
            <a:r>
              <a:rPr lang="en-US" altLang="zh-TW" sz="4400" b="1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400" b="1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或</a:t>
            </a:r>
            <a:r>
              <a:rPr lang="en-US" altLang="zh-TW" sz="4400" b="1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400" b="1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大的，以及你毀滅那些敗壞大地之人的時候到了。」</a:t>
            </a:r>
            <a:endParaRPr lang="en-US" altLang="zh-TW" sz="4400" b="1" dirty="0">
              <a:solidFill>
                <a:srgbClr val="4F81BD">
                  <a:lumMod val="50000"/>
                </a:srgb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1892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0" y="-4019"/>
            <a:ext cx="9108009" cy="682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200800" cy="1143000"/>
          </a:xfrm>
          <a:solidFill>
            <a:schemeClr val="accent2">
              <a:lumMod val="20000"/>
              <a:lumOff val="80000"/>
              <a:alpha val="52000"/>
            </a:schemeClr>
          </a:solidFill>
          <a:effectLst>
            <a:glow rad="127000">
              <a:schemeClr val="accent2">
                <a:lumMod val="20000"/>
                <a:lumOff val="80000"/>
                <a:alpha val="39000"/>
              </a:schemeClr>
            </a:glow>
          </a:effectLst>
        </p:spPr>
        <p:txBody>
          <a:bodyPr/>
          <a:lstStyle/>
          <a:p>
            <a:r>
              <a:rPr lang="en-US" altLang="zh-TW" sz="6000" b="1" dirty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6000" b="1" dirty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時候到了</a:t>
            </a:r>
            <a:r>
              <a:rPr lang="en-US" altLang="zh-TW" sz="6000" b="1" dirty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(18</a:t>
            </a:r>
            <a:r>
              <a:rPr lang="zh-TW" altLang="en-US" sz="6000" b="1" dirty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r>
              <a:rPr lang="en-US" altLang="zh-TW" sz="6000" b="1" dirty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2276872"/>
            <a:ext cx="8229600" cy="3384376"/>
          </a:xfrm>
          <a:solidFill>
            <a:schemeClr val="accent2">
              <a:lumMod val="20000"/>
              <a:lumOff val="80000"/>
              <a:alpha val="52000"/>
            </a:schemeClr>
          </a:solidFill>
          <a:effectLst>
            <a:glow rad="254000">
              <a:schemeClr val="accent1">
                <a:alpha val="40000"/>
              </a:schemeClr>
            </a:glow>
          </a:effectLst>
        </p:spPr>
        <p:txBody>
          <a:bodyPr/>
          <a:lstStyle/>
          <a:p>
            <a:pPr marL="0" indent="0">
              <a:buNone/>
            </a:pPr>
            <a:r>
              <a:rPr lang="zh-TW" altLang="en-US" sz="4400" b="1" dirty="0" smtClean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4400" b="1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4400" b="1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）神憤怒的</a:t>
            </a:r>
            <a:r>
              <a:rPr lang="zh-TW" altLang="en-US" sz="4400" b="1" dirty="0" smtClean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時候</a:t>
            </a:r>
            <a:endParaRPr lang="en-US" altLang="zh-TW" sz="4400" b="1" dirty="0" smtClean="0">
              <a:solidFill>
                <a:srgbClr val="4F81BD">
                  <a:lumMod val="50000"/>
                </a:srgb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4400" b="1" dirty="0" smtClean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4400" b="1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4400" b="1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）審判犯人的</a:t>
            </a:r>
            <a:r>
              <a:rPr lang="zh-TW" altLang="en-US" sz="4400" b="1" dirty="0" smtClean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時候</a:t>
            </a:r>
            <a:endParaRPr lang="en-US" altLang="zh-TW" sz="4400" b="1" dirty="0" smtClean="0">
              <a:solidFill>
                <a:srgbClr val="4F81BD">
                  <a:lumMod val="50000"/>
                </a:srgb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4400" b="1" dirty="0" smtClean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4400" b="1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4400" b="1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）信徒得賞賜的時候</a:t>
            </a:r>
            <a:r>
              <a:rPr lang="zh-TW" altLang="en-US" sz="4400" b="1" dirty="0" smtClean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到了</a:t>
            </a:r>
            <a:endParaRPr lang="en-US" altLang="zh-TW" sz="4400" b="1" dirty="0" smtClean="0">
              <a:solidFill>
                <a:srgbClr val="4F81BD">
                  <a:lumMod val="50000"/>
                </a:srgb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4400" b="1" dirty="0" smtClean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4400" b="1" dirty="0" smtClean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4400" b="1" smtClean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）魔鬼的時候到了</a:t>
            </a:r>
            <a:endParaRPr lang="zh-TW" altLang="en-US" sz="4400" b="1" dirty="0">
              <a:solidFill>
                <a:srgbClr val="4F81BD">
                  <a:lumMod val="50000"/>
                </a:srgb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02002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0" y="-4019"/>
            <a:ext cx="9108009" cy="682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200800" cy="1143000"/>
          </a:xfrm>
          <a:solidFill>
            <a:schemeClr val="accent2">
              <a:lumMod val="20000"/>
              <a:lumOff val="80000"/>
              <a:alpha val="52000"/>
            </a:schemeClr>
          </a:solidFill>
          <a:effectLst>
            <a:glow rad="127000">
              <a:schemeClr val="accent2">
                <a:lumMod val="20000"/>
                <a:lumOff val="80000"/>
                <a:alpha val="39000"/>
              </a:schemeClr>
            </a:glow>
          </a:effectLst>
        </p:spPr>
        <p:txBody>
          <a:bodyPr/>
          <a:lstStyle/>
          <a:p>
            <a:r>
              <a:rPr lang="en-US" altLang="zh-TW" sz="6000" b="1" dirty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6000" b="1" dirty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時候到了</a:t>
            </a:r>
            <a:r>
              <a:rPr lang="en-US" altLang="zh-TW" sz="6000" b="1" dirty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(18</a:t>
            </a:r>
            <a:r>
              <a:rPr lang="zh-TW" altLang="en-US" sz="6000" b="1" dirty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r>
              <a:rPr lang="en-US" altLang="zh-TW" sz="6000" b="1" dirty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916832"/>
            <a:ext cx="8229600" cy="4392488"/>
          </a:xfrm>
          <a:solidFill>
            <a:schemeClr val="accent2">
              <a:lumMod val="20000"/>
              <a:lumOff val="80000"/>
              <a:alpha val="52000"/>
            </a:schemeClr>
          </a:solidFill>
          <a:effectLst>
            <a:glow rad="254000">
              <a:schemeClr val="accent1"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300" b="1" dirty="0" smtClean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12:10</a:t>
            </a:r>
            <a:r>
              <a:rPr lang="zh-TW" altLang="en-US" sz="4300" b="1" dirty="0" smtClean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因為</a:t>
            </a:r>
            <a:r>
              <a:rPr lang="zh-TW" altLang="en-US" sz="4300" b="1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那個在我們上帝面前、晝夜控告我們弟兄的，已經被摔下去了。</a:t>
            </a:r>
          </a:p>
          <a:p>
            <a:pPr marL="0" indent="0">
              <a:buNone/>
            </a:pPr>
            <a:r>
              <a:rPr lang="en-US" altLang="zh-TW" sz="4300" b="1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12:11</a:t>
            </a:r>
            <a:r>
              <a:rPr lang="zh-TW" altLang="en-US" sz="4300" b="1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弟兄勝過那條龍是因羔羊的血，和因自己所見證的道。雖然至於死，他們也不惜自己的性命</a:t>
            </a:r>
            <a:r>
              <a:rPr lang="zh-TW" altLang="en-US" sz="4300" b="1" dirty="0" smtClean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4300" b="1" dirty="0" smtClean="0">
              <a:solidFill>
                <a:srgbClr val="4F81BD">
                  <a:lumMod val="50000"/>
                </a:srgb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5506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1" y="0"/>
            <a:ext cx="9108009" cy="682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5760640" cy="1143000"/>
          </a:xfrm>
          <a:solidFill>
            <a:schemeClr val="accent2">
              <a:lumMod val="20000"/>
              <a:lumOff val="80000"/>
              <a:alpha val="48000"/>
            </a:schemeClr>
          </a:solidFill>
          <a:effectLst>
            <a:glow rad="127000">
              <a:schemeClr val="accent2">
                <a:lumMod val="20000"/>
                <a:lumOff val="80000"/>
                <a:alpha val="39000"/>
              </a:schemeClr>
            </a:glow>
          </a:effectLst>
        </p:spPr>
        <p:txBody>
          <a:bodyPr>
            <a:normAutofit/>
          </a:bodyPr>
          <a:lstStyle/>
          <a:p>
            <a:r>
              <a:rPr lang="zh-TW" altLang="en-US" sz="6000" b="1" dirty="0" smtClean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回教徒的跪拜</a:t>
            </a:r>
            <a:endParaRPr lang="zh-HK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62" y="1556792"/>
            <a:ext cx="7902886" cy="495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67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0" y="-4019"/>
            <a:ext cx="9108009" cy="682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5832648" cy="1143000"/>
          </a:xfrm>
          <a:solidFill>
            <a:schemeClr val="accent2">
              <a:lumMod val="20000"/>
              <a:lumOff val="80000"/>
              <a:alpha val="46000"/>
            </a:schemeClr>
          </a:solidFill>
          <a:effectLst>
            <a:glow rad="127000">
              <a:schemeClr val="accent2">
                <a:lumMod val="20000"/>
                <a:lumOff val="80000"/>
                <a:alpha val="37000"/>
              </a:schemeClr>
            </a:glow>
          </a:effectLst>
        </p:spPr>
        <p:txBody>
          <a:bodyPr/>
          <a:lstStyle/>
          <a:p>
            <a:r>
              <a:rPr lang="zh-TW" altLang="en-US" sz="6000" b="1" dirty="0" smtClean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藏族人的跪拜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84" y="1916832"/>
            <a:ext cx="8123419" cy="375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10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0" y="-4019"/>
            <a:ext cx="9108009" cy="682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  <a:alpha val="48000"/>
            </a:schemeClr>
          </a:solidFill>
          <a:effectLst>
            <a:glow rad="228600">
              <a:schemeClr val="accent2">
                <a:lumMod val="20000"/>
                <a:lumOff val="80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zh-TW" altLang="en-US" sz="6000" b="1" smtClean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</a:t>
            </a:r>
            <a:r>
              <a:rPr lang="zh-TW" altLang="en-US" sz="6000" b="1" dirty="0" smtClean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的回應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HK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78047"/>
            <a:ext cx="3768080" cy="502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36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0" y="-4019"/>
            <a:ext cx="9108009" cy="682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128792" cy="1143000"/>
          </a:xfrm>
          <a:solidFill>
            <a:schemeClr val="accent2">
              <a:lumMod val="20000"/>
              <a:lumOff val="80000"/>
              <a:alpha val="50000"/>
            </a:schemeClr>
          </a:solidFill>
          <a:effectLst>
            <a:glow rad="88900">
              <a:schemeClr val="accent2">
                <a:lumMod val="20000"/>
                <a:lumOff val="80000"/>
                <a:alpha val="39000"/>
              </a:schemeClr>
            </a:glow>
          </a:effectLst>
        </p:spPr>
        <p:txBody>
          <a:bodyPr/>
          <a:lstStyle/>
          <a:p>
            <a:r>
              <a:rPr lang="en-US" altLang="zh-TW" sz="6000" b="1" dirty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6000" b="1" dirty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神作王</a:t>
            </a:r>
            <a:r>
              <a:rPr lang="zh-TW" altLang="en-US" sz="6000" b="1" dirty="0" smtClean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</a:t>
            </a:r>
            <a:r>
              <a:rPr lang="en-US" altLang="zh-TW" sz="6000" b="1" dirty="0" smtClean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(15</a:t>
            </a:r>
            <a:r>
              <a:rPr lang="zh-TW" altLang="en-US" sz="6000" b="1" dirty="0" smtClean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r>
              <a:rPr lang="en-US" altLang="zh-TW" sz="6000" b="1" dirty="0" smtClean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64904"/>
          </a:xfrm>
          <a:solidFill>
            <a:schemeClr val="accent2">
              <a:lumMod val="20000"/>
              <a:lumOff val="80000"/>
              <a:alpha val="49000"/>
            </a:schemeClr>
          </a:solidFill>
          <a:effectLst>
            <a:glow rad="76200">
              <a:schemeClr val="accent2">
                <a:lumMod val="20000"/>
                <a:lumOff val="80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第七位天使吹號</a:t>
            </a: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800" b="1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大聲音－眾天使同聲讚美神</a:t>
            </a: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800" b="1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基督作王到永遠</a:t>
            </a:r>
            <a:endParaRPr lang="zh-HK" altLang="en-US" sz="4800" b="1" dirty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839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" y="35785"/>
            <a:ext cx="9108009" cy="682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696744" cy="1143000"/>
          </a:xfrm>
          <a:solidFill>
            <a:schemeClr val="accent2">
              <a:lumMod val="20000"/>
              <a:lumOff val="80000"/>
              <a:alpha val="49000"/>
            </a:schemeClr>
          </a:solidFill>
          <a:effectLst>
            <a:glow rad="165100">
              <a:schemeClr val="accent2">
                <a:lumMod val="20000"/>
                <a:lumOff val="80000"/>
                <a:alpha val="40000"/>
              </a:schemeClr>
            </a:glow>
          </a:effectLst>
        </p:spPr>
        <p:txBody>
          <a:bodyPr/>
          <a:lstStyle/>
          <a:p>
            <a:r>
              <a:rPr lang="en-US" altLang="zh-TW" sz="6000" b="1" dirty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6000" b="1" dirty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神作王</a:t>
            </a:r>
            <a:r>
              <a:rPr lang="zh-TW" altLang="en-US" sz="6000" b="1" dirty="0" smtClean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</a:t>
            </a:r>
            <a:r>
              <a:rPr lang="en-US" altLang="zh-TW" sz="6000" b="1" dirty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(15</a:t>
            </a:r>
            <a:r>
              <a:rPr lang="zh-TW" altLang="en-US" sz="6000" b="1" dirty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r>
              <a:rPr lang="en-US" altLang="zh-TW" sz="6000" b="1" dirty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2602632" cy="748680"/>
          </a:xfrm>
          <a:solidFill>
            <a:schemeClr val="accent2">
              <a:lumMod val="20000"/>
              <a:lumOff val="80000"/>
              <a:alpha val="49000"/>
            </a:schemeClr>
          </a:solidFill>
          <a:effectLst>
            <a:glow rad="127000">
              <a:schemeClr val="accent2">
                <a:lumMod val="20000"/>
                <a:lumOff val="80000"/>
                <a:alpha val="4000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z="4800" b="1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古代王朝</a:t>
            </a:r>
            <a:endParaRPr lang="zh-HK" altLang="en-US" sz="4800" b="1" dirty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36912"/>
            <a:ext cx="6984776" cy="366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46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0" y="-4019"/>
            <a:ext cx="9108009" cy="682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552728" cy="1143000"/>
          </a:xfrm>
          <a:solidFill>
            <a:schemeClr val="accent2">
              <a:lumMod val="20000"/>
              <a:lumOff val="80000"/>
              <a:alpha val="51000"/>
            </a:schemeClr>
          </a:solidFill>
          <a:effectLst>
            <a:glow rad="203200">
              <a:schemeClr val="accent2">
                <a:lumMod val="20000"/>
                <a:lumOff val="80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altLang="zh-TW" sz="60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60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神作王</a:t>
            </a:r>
            <a:r>
              <a:rPr lang="zh-TW" altLang="en-US" sz="60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</a:t>
            </a:r>
            <a:r>
              <a:rPr lang="en-US" altLang="zh-TW" sz="60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(15</a:t>
            </a:r>
            <a:r>
              <a:rPr lang="zh-TW" altLang="en-US" sz="60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r>
              <a:rPr lang="en-US" altLang="zh-TW" sz="60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en-US" sz="6000" b="1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2674640" cy="820688"/>
          </a:xfrm>
          <a:solidFill>
            <a:schemeClr val="accent2">
              <a:lumMod val="20000"/>
              <a:lumOff val="80000"/>
              <a:alpha val="53000"/>
            </a:schemeClr>
          </a:solidFill>
          <a:effectLst>
            <a:glow rad="127000">
              <a:schemeClr val="accent2">
                <a:lumMod val="20000"/>
                <a:lumOff val="80000"/>
                <a:alpha val="40000"/>
              </a:schemeClr>
            </a:glow>
          </a:effectLst>
        </p:spPr>
        <p:txBody>
          <a:bodyPr/>
          <a:lstStyle/>
          <a:p>
            <a:pPr marL="0" lvl="0" indent="0">
              <a:buNone/>
            </a:pPr>
            <a:r>
              <a:rPr lang="zh-TW" altLang="en-US" sz="4400" b="1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古代王朝</a:t>
            </a:r>
            <a:endParaRPr lang="zh-HK" altLang="en-US" sz="4400" b="1" dirty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HK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86657"/>
            <a:ext cx="6192688" cy="406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82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0" y="-4019"/>
            <a:ext cx="9108009" cy="682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6984776" cy="1143000"/>
          </a:xfrm>
          <a:solidFill>
            <a:schemeClr val="accent2">
              <a:lumMod val="20000"/>
              <a:lumOff val="80000"/>
              <a:alpha val="49000"/>
            </a:schemeClr>
          </a:solidFill>
          <a:effectLst>
            <a:glow rad="152400">
              <a:schemeClr val="accent2">
                <a:lumMod val="20000"/>
                <a:lumOff val="80000"/>
                <a:alpha val="40000"/>
              </a:schemeClr>
            </a:glow>
          </a:effectLst>
        </p:spPr>
        <p:txBody>
          <a:bodyPr/>
          <a:lstStyle/>
          <a:p>
            <a:r>
              <a:rPr lang="en-US" altLang="zh-TW" sz="6000" b="1" dirty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6000" b="1" dirty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神作王</a:t>
            </a:r>
            <a:r>
              <a:rPr lang="zh-TW" altLang="en-US" sz="6000" b="1" dirty="0" smtClean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</a:t>
            </a:r>
            <a:r>
              <a:rPr lang="en-US" altLang="zh-TW" sz="6000" b="1" dirty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(15</a:t>
            </a:r>
            <a:r>
              <a:rPr lang="zh-TW" altLang="en-US" sz="6000" b="1" dirty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r>
              <a:rPr lang="en-US" altLang="zh-TW" sz="6000" b="1" dirty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3250704" cy="840149"/>
          </a:xfrm>
          <a:solidFill>
            <a:schemeClr val="accent2">
              <a:lumMod val="20000"/>
              <a:lumOff val="80000"/>
              <a:alpha val="48000"/>
            </a:schemeClr>
          </a:solidFill>
          <a:effectLst>
            <a:glow rad="127000">
              <a:schemeClr val="accent2">
                <a:lumMod val="20000"/>
                <a:lumOff val="80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sz="4400" b="1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我們的朝拜</a:t>
            </a:r>
            <a:endParaRPr lang="zh-HK" altLang="en-US" sz="4400" b="1" dirty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HK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40349"/>
            <a:ext cx="5544616" cy="417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70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0" y="-4019"/>
            <a:ext cx="9108009" cy="682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768752" cy="1143000"/>
          </a:xfrm>
          <a:solidFill>
            <a:schemeClr val="accent2">
              <a:lumMod val="20000"/>
              <a:lumOff val="80000"/>
              <a:alpha val="46000"/>
            </a:schemeClr>
          </a:solidFill>
          <a:effectLst>
            <a:glow rad="165100">
              <a:schemeClr val="accent2">
                <a:lumMod val="20000"/>
                <a:lumOff val="80000"/>
                <a:alpha val="40000"/>
              </a:schemeClr>
            </a:glow>
          </a:effectLst>
        </p:spPr>
        <p:txBody>
          <a:bodyPr/>
          <a:lstStyle/>
          <a:p>
            <a:r>
              <a:rPr lang="en-US" altLang="zh-TW" sz="6000" b="1" dirty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6000" b="1" dirty="0" smtClean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6000" b="1" dirty="0" smtClean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神的屬性</a:t>
            </a:r>
            <a:r>
              <a:rPr lang="en-US" altLang="zh-TW" sz="6000" b="1" dirty="0" smtClean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(17</a:t>
            </a:r>
            <a:r>
              <a:rPr lang="zh-TW" altLang="en-US" sz="6000" b="1" dirty="0" smtClean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r>
              <a:rPr lang="en-US" altLang="zh-TW" sz="6000" b="1" dirty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5194" y="2204864"/>
            <a:ext cx="8229600" cy="3917032"/>
          </a:xfrm>
          <a:solidFill>
            <a:schemeClr val="accent2">
              <a:lumMod val="20000"/>
              <a:lumOff val="80000"/>
              <a:alpha val="49000"/>
            </a:schemeClr>
          </a:solidFill>
          <a:effectLst>
            <a:glow rad="190500">
              <a:schemeClr val="accent2">
                <a:lumMod val="20000"/>
                <a:lumOff val="80000"/>
                <a:alpha val="40000"/>
              </a:schemeClr>
            </a:glow>
          </a:effectLst>
        </p:spPr>
        <p:txBody>
          <a:bodyPr/>
          <a:lstStyle/>
          <a:p>
            <a:pPr marL="0" lvl="0" indent="0">
              <a:buNone/>
            </a:pPr>
            <a:r>
              <a:rPr lang="zh-TW" altLang="en-US" sz="4400" b="1" dirty="0" smtClean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昔在、今在、永在</a:t>
            </a:r>
            <a:endParaRPr lang="en-US" altLang="zh-TW" sz="4400" b="1" dirty="0" smtClean="0">
              <a:solidFill>
                <a:srgbClr val="4F81BD">
                  <a:lumMod val="50000"/>
                </a:srgbClr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en-US" altLang="zh-TW" sz="4400" b="1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〔</a:t>
            </a:r>
            <a:r>
              <a:rPr lang="zh-TW" altLang="en-US" sz="4400" b="1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原文直譯</a:t>
            </a:r>
            <a:r>
              <a:rPr lang="en-US" altLang="zh-TW" sz="4400" b="1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〕</a:t>
            </a:r>
            <a:r>
              <a:rPr lang="zh-TW" altLang="en-US" sz="4400" b="1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「說，那今是、昔是，並以後永是的主神，全能者阿，我們感謝你；因為你運用你的大能，而作王掌權了。」</a:t>
            </a:r>
            <a:endParaRPr lang="zh-HK" altLang="en-US" sz="4400" b="1" dirty="0">
              <a:solidFill>
                <a:srgbClr val="4F81BD">
                  <a:lumMod val="50000"/>
                </a:srgb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755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0" y="-4019"/>
            <a:ext cx="9108009" cy="682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851104" cy="1143000"/>
          </a:xfrm>
          <a:solidFill>
            <a:schemeClr val="accent2">
              <a:lumMod val="20000"/>
              <a:lumOff val="80000"/>
              <a:alpha val="51000"/>
            </a:schemeClr>
          </a:solidFill>
          <a:effectLst>
            <a:glow rad="127000">
              <a:schemeClr val="accent2">
                <a:lumMod val="20000"/>
                <a:lumOff val="80000"/>
                <a:alpha val="41000"/>
              </a:schemeClr>
            </a:glow>
          </a:effectLst>
        </p:spPr>
        <p:txBody>
          <a:bodyPr/>
          <a:lstStyle/>
          <a:p>
            <a:r>
              <a:rPr lang="en-US" altLang="zh-TW" sz="6000" b="1" dirty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6000" b="1" dirty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神的屬性</a:t>
            </a:r>
            <a:r>
              <a:rPr lang="en-US" altLang="zh-TW" sz="6000" b="1" dirty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(17</a:t>
            </a:r>
            <a:r>
              <a:rPr lang="zh-TW" altLang="en-US" sz="6000" b="1" dirty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r>
              <a:rPr lang="en-US" altLang="zh-TW" sz="6000" b="1" dirty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2636912"/>
            <a:ext cx="6203032" cy="3340968"/>
          </a:xfrm>
          <a:solidFill>
            <a:schemeClr val="accent2">
              <a:lumMod val="20000"/>
              <a:lumOff val="80000"/>
              <a:alpha val="52000"/>
            </a:schemeClr>
          </a:solidFill>
          <a:effectLst>
            <a:glow rad="127000">
              <a:schemeClr val="accent2">
                <a:lumMod val="20000"/>
                <a:lumOff val="80000"/>
                <a:alpha val="42000"/>
              </a:schemeClr>
            </a:glow>
          </a:effectLst>
        </p:spPr>
        <p:txBody>
          <a:bodyPr/>
          <a:lstStyle/>
          <a:p>
            <a:pPr marL="0" lvl="0" indent="0">
              <a:buNone/>
            </a:pPr>
            <a:r>
              <a:rPr lang="zh-TW" altLang="en-US" sz="4400" b="1" dirty="0" smtClean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全能者－</a:t>
            </a:r>
            <a:endParaRPr lang="en-US" altLang="zh-TW" sz="4400" b="1" dirty="0" smtClean="0">
              <a:solidFill>
                <a:srgbClr val="4F81BD">
                  <a:lumMod val="50000"/>
                </a:srgbClr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sz="4400" b="1" dirty="0" smtClean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無所不能</a:t>
            </a:r>
            <a:r>
              <a:rPr lang="en-US" altLang="zh-TW" sz="4400" b="1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(Almighty</a:t>
            </a:r>
            <a:r>
              <a:rPr lang="en-US" altLang="zh-TW" sz="4400" b="1" dirty="0" smtClean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lvl="0" indent="0">
              <a:buNone/>
            </a:pPr>
            <a:r>
              <a:rPr lang="zh-TW" altLang="en-US" sz="4400" b="1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不等於無所</a:t>
            </a:r>
            <a:r>
              <a:rPr lang="zh-TW" altLang="en-US" sz="4400" b="1" dirty="0" smtClean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不作</a:t>
            </a:r>
            <a:endParaRPr lang="en-US" altLang="zh-TW" sz="4400" b="1" dirty="0" smtClean="0">
              <a:solidFill>
                <a:srgbClr val="4F81BD">
                  <a:lumMod val="50000"/>
                </a:srgbClr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sz="4400" b="1" dirty="0" smtClean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祂</a:t>
            </a:r>
            <a:r>
              <a:rPr lang="zh-TW" altLang="en-US" sz="4400" b="1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會限制自己不作惡</a:t>
            </a:r>
            <a:r>
              <a:rPr lang="zh-TW" altLang="en-US" sz="4400" b="1" dirty="0" smtClean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事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5257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0" y="-4019"/>
            <a:ext cx="9108009" cy="682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272808" cy="1143000"/>
          </a:xfrm>
          <a:solidFill>
            <a:schemeClr val="accent2">
              <a:lumMod val="20000"/>
              <a:lumOff val="80000"/>
              <a:alpha val="46000"/>
            </a:schemeClr>
          </a:solidFill>
          <a:effectLst>
            <a:glow rad="127000">
              <a:schemeClr val="accent2">
                <a:lumMod val="20000"/>
                <a:lumOff val="80000"/>
                <a:alpha val="37000"/>
              </a:schemeClr>
            </a:glow>
          </a:effectLst>
        </p:spPr>
        <p:txBody>
          <a:bodyPr/>
          <a:lstStyle/>
          <a:p>
            <a:r>
              <a:rPr lang="en-US" altLang="zh-TW" sz="6000" b="1" dirty="0" smtClean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6000" b="1" dirty="0" smtClean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俯伏敬拜</a:t>
            </a:r>
            <a:r>
              <a:rPr lang="en-US" altLang="zh-TW" sz="6000" b="1" dirty="0" smtClean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</a:t>
            </a:r>
            <a:r>
              <a:rPr lang="en-US" altLang="zh-TW" sz="6000" b="1" dirty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6000" b="1" dirty="0" smtClean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r>
              <a:rPr lang="en-US" altLang="zh-TW" sz="6000" b="1" dirty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5194" y="1844824"/>
            <a:ext cx="8229600" cy="4349080"/>
          </a:xfrm>
          <a:solidFill>
            <a:schemeClr val="accent2">
              <a:lumMod val="20000"/>
              <a:lumOff val="80000"/>
              <a:alpha val="48000"/>
            </a:schemeClr>
          </a:solidFill>
          <a:effectLst>
            <a:glow rad="127000">
              <a:schemeClr val="accent2">
                <a:lumMod val="20000"/>
                <a:lumOff val="80000"/>
                <a:alpha val="42000"/>
              </a:schemeClr>
            </a:glow>
          </a:effectLst>
        </p:spPr>
        <p:txBody>
          <a:bodyPr/>
          <a:lstStyle/>
          <a:p>
            <a:pPr marL="0" indent="0">
              <a:buNone/>
            </a:pPr>
            <a:r>
              <a:rPr lang="zh-TW" altLang="en-US" sz="4400" b="1" dirty="0" smtClean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二十四位長老的回應</a:t>
            </a:r>
            <a:endParaRPr lang="en-US" altLang="zh-TW" sz="4400" b="1" dirty="0" smtClean="0">
              <a:solidFill>
                <a:srgbClr val="4F81BD">
                  <a:lumMod val="50000"/>
                </a:srgb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4400" b="1" dirty="0" smtClean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俯伏－</a:t>
            </a:r>
            <a:r>
              <a:rPr lang="en-US" altLang="zh-TW" sz="4400" b="1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400" b="1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由高處</a:t>
            </a:r>
            <a:r>
              <a:rPr lang="en-US" altLang="zh-TW" sz="4400" b="1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4400" b="1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跌落，落下；掉下；</a:t>
            </a:r>
            <a:r>
              <a:rPr lang="en-US" altLang="zh-TW" sz="4400" b="1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400" b="1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原先直立</a:t>
            </a:r>
            <a:r>
              <a:rPr lang="en-US" altLang="zh-TW" sz="4400" b="1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4400" b="1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倒下，落成碎片；</a:t>
            </a:r>
            <a:r>
              <a:rPr lang="en-US" altLang="zh-TW" sz="4400" b="1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400" b="1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人</a:t>
            </a:r>
            <a:r>
              <a:rPr lang="en-US" altLang="zh-TW" sz="4400" b="1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4400" b="1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倒在地上，猛然倒下，趴倒在地上，以表虔心，謙卑；</a:t>
            </a:r>
            <a:r>
              <a:rPr lang="en-US" altLang="zh-TW" sz="4400" b="1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400" b="1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東西</a:t>
            </a:r>
            <a:r>
              <a:rPr lang="en-US" altLang="zh-TW" sz="4400" b="1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400" b="1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跌得粉碎，倒塌。</a:t>
            </a:r>
            <a:endParaRPr lang="en-US" altLang="zh-TW" sz="4400" b="1" dirty="0" smtClean="0">
              <a:solidFill>
                <a:srgbClr val="4F81BD">
                  <a:lumMod val="50000"/>
                </a:srgbClr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7129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0" y="-4019"/>
            <a:ext cx="9108009" cy="682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128792" cy="1143000"/>
          </a:xfrm>
          <a:solidFill>
            <a:schemeClr val="accent2">
              <a:lumMod val="20000"/>
              <a:lumOff val="80000"/>
              <a:alpha val="47000"/>
            </a:schemeClr>
          </a:solidFill>
          <a:effectLst>
            <a:glow rad="127000">
              <a:schemeClr val="accent2">
                <a:lumMod val="20000"/>
                <a:lumOff val="80000"/>
                <a:alpha val="34000"/>
              </a:schemeClr>
            </a:glow>
          </a:effectLst>
        </p:spPr>
        <p:txBody>
          <a:bodyPr/>
          <a:lstStyle/>
          <a:p>
            <a:r>
              <a:rPr lang="en-US" altLang="zh-TW" sz="6000" b="1" dirty="0" smtClean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6000" b="1" dirty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zh-TW" altLang="en-US" sz="6000" b="1" dirty="0" smtClean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候到了</a:t>
            </a:r>
            <a:r>
              <a:rPr lang="en-US" altLang="zh-TW" sz="6000" b="1" dirty="0" smtClean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(18</a:t>
            </a:r>
            <a:r>
              <a:rPr lang="zh-TW" altLang="en-US" sz="6000" b="1" dirty="0" smtClean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節</a:t>
            </a:r>
            <a:r>
              <a:rPr lang="en-US" altLang="zh-TW" sz="6000" b="1" dirty="0">
                <a:solidFill>
                  <a:srgbClr val="4F81BD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5194" y="1844824"/>
            <a:ext cx="8229600" cy="4525963"/>
          </a:xfrm>
          <a:solidFill>
            <a:schemeClr val="accent2">
              <a:lumMod val="20000"/>
              <a:lumOff val="80000"/>
              <a:alpha val="50000"/>
            </a:schemeClr>
          </a:solidFill>
          <a:effectLst>
            <a:glow rad="127000">
              <a:schemeClr val="accent2">
                <a:lumMod val="20000"/>
                <a:lumOff val="80000"/>
                <a:alpha val="37000"/>
              </a:schemeClr>
            </a:glow>
          </a:effectLst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altLang="zh-TW" sz="4000" b="1" dirty="0" smtClean="0">
              <a:solidFill>
                <a:srgbClr val="4F81BD">
                  <a:lumMod val="50000"/>
                </a:srgbClr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buNone/>
            </a:pPr>
            <a:r>
              <a:rPr lang="zh-TW" altLang="en-US" sz="4000" b="1" dirty="0" smtClean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外</a:t>
            </a:r>
            <a:r>
              <a:rPr lang="zh-TW" altLang="en-US" sz="4000" b="1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邦發怒，你的憤怒</a:t>
            </a:r>
            <a:r>
              <a:rPr lang="zh-TW" altLang="en-US" sz="4000" b="1" u="sng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臨到了</a:t>
            </a:r>
            <a:r>
              <a:rPr lang="zh-TW" altLang="en-US" sz="4000" b="1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。審判死人的時候也</a:t>
            </a:r>
            <a:r>
              <a:rPr lang="zh-TW" altLang="en-US" sz="4000" b="1" u="sng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到了</a:t>
            </a:r>
            <a:r>
              <a:rPr lang="zh-TW" altLang="en-US" sz="4000" b="1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；你的僕人眾先知、眾聖徒及敬畏你名的人，連大帶小得賞賜的</a:t>
            </a:r>
            <a:r>
              <a:rPr lang="zh-TW" altLang="en-US" sz="4000" b="1" u="sng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時候到了</a:t>
            </a:r>
            <a:r>
              <a:rPr lang="zh-TW" altLang="en-US" sz="4000" b="1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；你毀滅那些毀滅大地者的</a:t>
            </a:r>
            <a:r>
              <a:rPr lang="zh-TW" altLang="en-US" sz="4000" b="1" u="sng" dirty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時候也到了</a:t>
            </a:r>
            <a:r>
              <a:rPr lang="zh-TW" altLang="en-US" sz="4000" b="1" dirty="0" smtClean="0">
                <a:solidFill>
                  <a:srgbClr val="4F81BD">
                    <a:lumMod val="50000"/>
                  </a:srgbClr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HK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2363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470</Words>
  <Application>Microsoft Office PowerPoint</Application>
  <PresentationFormat>如螢幕大小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Office 佈景主題</vt:lpstr>
      <vt:lpstr>神掌王權</vt:lpstr>
      <vt:lpstr>1.神作王了(15節)</vt:lpstr>
      <vt:lpstr>1.神作王了(15節)</vt:lpstr>
      <vt:lpstr>1.神作王了(15節)</vt:lpstr>
      <vt:lpstr>1.神作王了(15節)</vt:lpstr>
      <vt:lpstr>2.神的屬性(17節)</vt:lpstr>
      <vt:lpstr>2.神的屬性(17節)</vt:lpstr>
      <vt:lpstr>3.俯伏敬拜(16節)</vt:lpstr>
      <vt:lpstr>4.時候到了(18節)</vt:lpstr>
      <vt:lpstr>4.時候到了(18節)</vt:lpstr>
      <vt:lpstr>4.時候到了(18節)</vt:lpstr>
      <vt:lpstr>4.時候到了(18節)</vt:lpstr>
      <vt:lpstr>回教徒的跪拜</vt:lpstr>
      <vt:lpstr>藏族人的跪拜</vt:lpstr>
      <vt:lpstr>我們的回應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ecgc</dc:creator>
  <cp:lastModifiedBy>wongws</cp:lastModifiedBy>
  <cp:revision>22</cp:revision>
  <dcterms:created xsi:type="dcterms:W3CDTF">2014-12-13T08:34:28Z</dcterms:created>
  <dcterms:modified xsi:type="dcterms:W3CDTF">2014-12-14T00:07:12Z</dcterms:modified>
</cp:coreProperties>
</file>